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7556500" cy="10693400"/>
  <p:notesSz cx="6858000" cy="9144000"/>
  <p:embeddedFontLst>
    <p:embeddedFont>
      <p:font typeface="Calibri" panose="020F0502020204030204" pitchFamily="34" charset="0"/>
      <p:regular r:id="rId6"/>
      <p:bold r:id="rId7"/>
      <p:italic r:id="rId8"/>
      <p:boldItalic r:id="rId9"/>
    </p:embeddedFont>
    <p:embeddedFont>
      <p:font typeface="Source Sans Pro" panose="020B050303040302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C875B-C44C-F6BF-4D38-5A93487F517C}" v="1" dt="2023-05-23T09:32:23.816"/>
    <p1510:client id="{AEF40C57-3D10-0DB1-7A81-F37D9F94C638}" v="2" dt="2023-05-23T07:32:36.057"/>
    <p1510:client id="{B8F92C5C-3B44-E18E-0D2A-6F3D49DF4028}" v="389" dt="2023-05-23T07:57:29.869"/>
    <p1510:client id="{C3A35312-734B-CE18-4506-AE3F84E101EC}" v="1" dt="2023-05-23T09:31:32.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31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5.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eios Papageorgas" userId="71ae12d9-c60f-4bd4-898a-0b5905b5f43d" providerId="ADAL" clId="{E28654DC-D778-487E-B4B7-13006217C2FD}"/>
    <pc:docChg chg="undo custSel modSld">
      <pc:chgData name="Vasileios Papageorgas" userId="71ae12d9-c60f-4bd4-898a-0b5905b5f43d" providerId="ADAL" clId="{E28654DC-D778-487E-B4B7-13006217C2FD}" dt="2023-05-24T07:20:53.754" v="39" actId="1076"/>
      <pc:docMkLst>
        <pc:docMk/>
      </pc:docMkLst>
      <pc:sldChg chg="modSp mod">
        <pc:chgData name="Vasileios Papageorgas" userId="71ae12d9-c60f-4bd4-898a-0b5905b5f43d" providerId="ADAL" clId="{E28654DC-D778-487E-B4B7-13006217C2FD}" dt="2023-05-24T07:20:53.754" v="39" actId="1076"/>
        <pc:sldMkLst>
          <pc:docMk/>
          <pc:sldMk cId="0" sldId="256"/>
        </pc:sldMkLst>
        <pc:spChg chg="mod">
          <ac:chgData name="Vasileios Papageorgas" userId="71ae12d9-c60f-4bd4-898a-0b5905b5f43d" providerId="ADAL" clId="{E28654DC-D778-487E-B4B7-13006217C2FD}" dt="2023-05-24T07:20:53.754" v="39" actId="1076"/>
          <ac:spMkLst>
            <pc:docMk/>
            <pc:sldMk cId="0" sldId="256"/>
            <ac:spMk id="22" creationId="{22E87A00-5A2B-4E27-FD77-6EE7BB8CAC63}"/>
          </ac:spMkLst>
        </pc:spChg>
      </pc:sldChg>
    </pc:docChg>
  </pc:docChgLst>
  <pc:docChgLst>
    <pc:chgData name="Dimitra Vlachou" userId="S::wp124@drc.ngo::03beefe5-df39-4efd-9b8d-0d3a0505fbb3" providerId="AD" clId="Web-{AEF40C57-3D10-0DB1-7A81-F37D9F94C638}"/>
    <pc:docChg chg="modSld">
      <pc:chgData name="Dimitra Vlachou" userId="S::wp124@drc.ngo::03beefe5-df39-4efd-9b8d-0d3a0505fbb3" providerId="AD" clId="Web-{AEF40C57-3D10-0DB1-7A81-F37D9F94C638}" dt="2023-05-23T07:32:36.057" v="1"/>
      <pc:docMkLst>
        <pc:docMk/>
      </pc:docMkLst>
      <pc:sldChg chg="addSp delSp">
        <pc:chgData name="Dimitra Vlachou" userId="S::wp124@drc.ngo::03beefe5-df39-4efd-9b8d-0d3a0505fbb3" providerId="AD" clId="Web-{AEF40C57-3D10-0DB1-7A81-F37D9F94C638}" dt="2023-05-23T07:32:36.057" v="1"/>
        <pc:sldMkLst>
          <pc:docMk/>
          <pc:sldMk cId="0" sldId="256"/>
        </pc:sldMkLst>
        <pc:spChg chg="add del">
          <ac:chgData name="Dimitra Vlachou" userId="S::wp124@drc.ngo::03beefe5-df39-4efd-9b8d-0d3a0505fbb3" providerId="AD" clId="Web-{AEF40C57-3D10-0DB1-7A81-F37D9F94C638}" dt="2023-05-23T07:32:36.057" v="1"/>
          <ac:spMkLst>
            <pc:docMk/>
            <pc:sldMk cId="0" sldId="256"/>
            <ac:spMk id="5" creationId="{00000000-0000-0000-0000-000000000000}"/>
          </ac:spMkLst>
        </pc:spChg>
      </pc:sldChg>
    </pc:docChg>
  </pc:docChgLst>
  <pc:docChgLst>
    <pc:chgData name="Dimitra Vlachou" userId="S::wp124@drc.ngo::03beefe5-df39-4efd-9b8d-0d3a0505fbb3" providerId="AD" clId="Web-{07DC875B-C44C-F6BF-4D38-5A93487F517C}"/>
    <pc:docChg chg="modSld">
      <pc:chgData name="Dimitra Vlachou" userId="S::wp124@drc.ngo::03beefe5-df39-4efd-9b8d-0d3a0505fbb3" providerId="AD" clId="Web-{07DC875B-C44C-F6BF-4D38-5A93487F517C}" dt="2023-05-23T09:32:23.816" v="0" actId="1076"/>
      <pc:docMkLst>
        <pc:docMk/>
      </pc:docMkLst>
      <pc:sldChg chg="modSp">
        <pc:chgData name="Dimitra Vlachou" userId="S::wp124@drc.ngo::03beefe5-df39-4efd-9b8d-0d3a0505fbb3" providerId="AD" clId="Web-{07DC875B-C44C-F6BF-4D38-5A93487F517C}" dt="2023-05-23T09:32:23.816" v="0" actId="1076"/>
        <pc:sldMkLst>
          <pc:docMk/>
          <pc:sldMk cId="0" sldId="256"/>
        </pc:sldMkLst>
        <pc:spChg chg="mod">
          <ac:chgData name="Dimitra Vlachou" userId="S::wp124@drc.ngo::03beefe5-df39-4efd-9b8d-0d3a0505fbb3" providerId="AD" clId="Web-{07DC875B-C44C-F6BF-4D38-5A93487F517C}" dt="2023-05-23T09:32:23.816" v="0" actId="1076"/>
          <ac:spMkLst>
            <pc:docMk/>
            <pc:sldMk cId="0" sldId="256"/>
            <ac:spMk id="11" creationId="{89BC23DD-35E4-8701-1D1D-925E64E94E5E}"/>
          </ac:spMkLst>
        </pc:spChg>
      </pc:sldChg>
    </pc:docChg>
  </pc:docChgLst>
  <pc:docChgLst>
    <pc:chgData name="Dimitra Vlachou" userId="S::wp124@drc.ngo::03beefe5-df39-4efd-9b8d-0d3a0505fbb3" providerId="AD" clId="Web-{B8F92C5C-3B44-E18E-0D2A-6F3D49DF4028}"/>
    <pc:docChg chg="modSld">
      <pc:chgData name="Dimitra Vlachou" userId="S::wp124@drc.ngo::03beefe5-df39-4efd-9b8d-0d3a0505fbb3" providerId="AD" clId="Web-{B8F92C5C-3B44-E18E-0D2A-6F3D49DF4028}" dt="2023-05-23T07:57:29.869" v="285" actId="1076"/>
      <pc:docMkLst>
        <pc:docMk/>
      </pc:docMkLst>
      <pc:sldChg chg="addSp delSp modSp">
        <pc:chgData name="Dimitra Vlachou" userId="S::wp124@drc.ngo::03beefe5-df39-4efd-9b8d-0d3a0505fbb3" providerId="AD" clId="Web-{B8F92C5C-3B44-E18E-0D2A-6F3D49DF4028}" dt="2023-05-23T07:57:29.869" v="285" actId="1076"/>
        <pc:sldMkLst>
          <pc:docMk/>
          <pc:sldMk cId="0" sldId="256"/>
        </pc:sldMkLst>
        <pc:spChg chg="del mod">
          <ac:chgData name="Dimitra Vlachou" userId="S::wp124@drc.ngo::03beefe5-df39-4efd-9b8d-0d3a0505fbb3" providerId="AD" clId="Web-{B8F92C5C-3B44-E18E-0D2A-6F3D49DF4028}" dt="2023-05-23T07:37:12.878" v="4"/>
          <ac:spMkLst>
            <pc:docMk/>
            <pc:sldMk cId="0" sldId="256"/>
            <ac:spMk id="5" creationId="{00000000-0000-0000-0000-000000000000}"/>
          </ac:spMkLst>
        </pc:spChg>
        <pc:spChg chg="add mod">
          <ac:chgData name="Dimitra Vlachou" userId="S::wp124@drc.ngo::03beefe5-df39-4efd-9b8d-0d3a0505fbb3" providerId="AD" clId="Web-{B8F92C5C-3B44-E18E-0D2A-6F3D49DF4028}" dt="2023-05-23T07:53:16.520" v="228" actId="20577"/>
          <ac:spMkLst>
            <pc:docMk/>
            <pc:sldMk cId="0" sldId="256"/>
            <ac:spMk id="11" creationId="{89BC23DD-35E4-8701-1D1D-925E64E94E5E}"/>
          </ac:spMkLst>
        </pc:spChg>
        <pc:spChg chg="del">
          <ac:chgData name="Dimitra Vlachou" userId="S::wp124@drc.ngo::03beefe5-df39-4efd-9b8d-0d3a0505fbb3" providerId="AD" clId="Web-{B8F92C5C-3B44-E18E-0D2A-6F3D49DF4028}" dt="2023-05-23T07:37:17.800" v="5"/>
          <ac:spMkLst>
            <pc:docMk/>
            <pc:sldMk cId="0" sldId="256"/>
            <ac:spMk id="16" creationId="{00000000-0000-0000-0000-000000000000}"/>
          </ac:spMkLst>
        </pc:spChg>
        <pc:spChg chg="del">
          <ac:chgData name="Dimitra Vlachou" userId="S::wp124@drc.ngo::03beefe5-df39-4efd-9b8d-0d3a0505fbb3" providerId="AD" clId="Web-{B8F92C5C-3B44-E18E-0D2A-6F3D49DF4028}" dt="2023-05-23T07:37:56.144" v="16"/>
          <ac:spMkLst>
            <pc:docMk/>
            <pc:sldMk cId="0" sldId="256"/>
            <ac:spMk id="17" creationId="{00000000-0000-0000-0000-000000000000}"/>
          </ac:spMkLst>
        </pc:spChg>
        <pc:spChg chg="del">
          <ac:chgData name="Dimitra Vlachou" userId="S::wp124@drc.ngo::03beefe5-df39-4efd-9b8d-0d3a0505fbb3" providerId="AD" clId="Web-{B8F92C5C-3B44-E18E-0D2A-6F3D49DF4028}" dt="2023-05-23T07:37:32.456" v="9"/>
          <ac:spMkLst>
            <pc:docMk/>
            <pc:sldMk cId="0" sldId="256"/>
            <ac:spMk id="18" creationId="{00000000-0000-0000-0000-000000000000}"/>
          </ac:spMkLst>
        </pc:spChg>
        <pc:spChg chg="del">
          <ac:chgData name="Dimitra Vlachou" userId="S::wp124@drc.ngo::03beefe5-df39-4efd-9b8d-0d3a0505fbb3" providerId="AD" clId="Web-{B8F92C5C-3B44-E18E-0D2A-6F3D49DF4028}" dt="2023-05-23T07:37:49.613" v="15"/>
          <ac:spMkLst>
            <pc:docMk/>
            <pc:sldMk cId="0" sldId="256"/>
            <ac:spMk id="19" creationId="{00000000-0000-0000-0000-000000000000}"/>
          </ac:spMkLst>
        </pc:spChg>
        <pc:spChg chg="del">
          <ac:chgData name="Dimitra Vlachou" userId="S::wp124@drc.ngo::03beefe5-df39-4efd-9b8d-0d3a0505fbb3" providerId="AD" clId="Web-{B8F92C5C-3B44-E18E-0D2A-6F3D49DF4028}" dt="2023-05-23T07:37:46.410" v="13"/>
          <ac:spMkLst>
            <pc:docMk/>
            <pc:sldMk cId="0" sldId="256"/>
            <ac:spMk id="20" creationId="{00000000-0000-0000-0000-000000000000}"/>
          </ac:spMkLst>
        </pc:spChg>
        <pc:spChg chg="del">
          <ac:chgData name="Dimitra Vlachou" userId="S::wp124@drc.ngo::03beefe5-df39-4efd-9b8d-0d3a0505fbb3" providerId="AD" clId="Web-{B8F92C5C-3B44-E18E-0D2A-6F3D49DF4028}" dt="2023-05-23T07:37:46.644" v="14"/>
          <ac:spMkLst>
            <pc:docMk/>
            <pc:sldMk cId="0" sldId="256"/>
            <ac:spMk id="21" creationId="{00000000-0000-0000-0000-000000000000}"/>
          </ac:spMkLst>
        </pc:spChg>
        <pc:spChg chg="add del mod">
          <ac:chgData name="Dimitra Vlachou" userId="S::wp124@drc.ngo::03beefe5-df39-4efd-9b8d-0d3a0505fbb3" providerId="AD" clId="Web-{B8F92C5C-3B44-E18E-0D2A-6F3D49DF4028}" dt="2023-05-23T07:57:20.869" v="284" actId="1076"/>
          <ac:spMkLst>
            <pc:docMk/>
            <pc:sldMk cId="0" sldId="256"/>
            <ac:spMk id="22" creationId="{22E87A00-5A2B-4E27-FD77-6EE7BB8CAC63}"/>
          </ac:spMkLst>
        </pc:spChg>
        <pc:picChg chg="del">
          <ac:chgData name="Dimitra Vlachou" userId="S::wp124@drc.ngo::03beefe5-df39-4efd-9b8d-0d3a0505fbb3" providerId="AD" clId="Web-{B8F92C5C-3B44-E18E-0D2A-6F3D49DF4028}" dt="2023-05-23T07:37:03.518" v="1"/>
          <ac:picMkLst>
            <pc:docMk/>
            <pc:sldMk cId="0" sldId="256"/>
            <ac:picMk id="3" creationId="{00000000-0000-0000-0000-000000000000}"/>
          </ac:picMkLst>
        </pc:picChg>
        <pc:picChg chg="del">
          <ac:chgData name="Dimitra Vlachou" userId="S::wp124@drc.ngo::03beefe5-df39-4efd-9b8d-0d3a0505fbb3" providerId="AD" clId="Web-{B8F92C5C-3B44-E18E-0D2A-6F3D49DF4028}" dt="2023-05-23T07:36:59.737" v="0"/>
          <ac:picMkLst>
            <pc:docMk/>
            <pc:sldMk cId="0" sldId="256"/>
            <ac:picMk id="4" creationId="{00000000-0000-0000-0000-000000000000}"/>
          </ac:picMkLst>
        </pc:picChg>
        <pc:picChg chg="del">
          <ac:chgData name="Dimitra Vlachou" userId="S::wp124@drc.ngo::03beefe5-df39-4efd-9b8d-0d3a0505fbb3" providerId="AD" clId="Web-{B8F92C5C-3B44-E18E-0D2A-6F3D49DF4028}" dt="2023-05-23T07:37:25.034" v="6"/>
          <ac:picMkLst>
            <pc:docMk/>
            <pc:sldMk cId="0" sldId="256"/>
            <ac:picMk id="6" creationId="{00000000-0000-0000-0000-000000000000}"/>
          </ac:picMkLst>
        </pc:picChg>
        <pc:picChg chg="del">
          <ac:chgData name="Dimitra Vlachou" userId="S::wp124@drc.ngo::03beefe5-df39-4efd-9b8d-0d3a0505fbb3" providerId="AD" clId="Web-{B8F92C5C-3B44-E18E-0D2A-6F3D49DF4028}" dt="2023-05-23T07:37:25.097" v="7"/>
          <ac:picMkLst>
            <pc:docMk/>
            <pc:sldMk cId="0" sldId="256"/>
            <ac:picMk id="7" creationId="{00000000-0000-0000-0000-000000000000}"/>
          </ac:picMkLst>
        </pc:picChg>
        <pc:picChg chg="del">
          <ac:chgData name="Dimitra Vlachou" userId="S::wp124@drc.ngo::03beefe5-df39-4efd-9b8d-0d3a0505fbb3" providerId="AD" clId="Web-{B8F92C5C-3B44-E18E-0D2A-6F3D49DF4028}" dt="2023-05-23T07:37:25.675" v="8"/>
          <ac:picMkLst>
            <pc:docMk/>
            <pc:sldMk cId="0" sldId="256"/>
            <ac:picMk id="8" creationId="{00000000-0000-0000-0000-000000000000}"/>
          </ac:picMkLst>
        </pc:picChg>
        <pc:picChg chg="mod">
          <ac:chgData name="Dimitra Vlachou" userId="S::wp124@drc.ngo::03beefe5-df39-4efd-9b8d-0d3a0505fbb3" providerId="AD" clId="Web-{B8F92C5C-3B44-E18E-0D2A-6F3D49DF4028}" dt="2023-05-23T07:57:29.869" v="285" actId="1076"/>
          <ac:picMkLst>
            <pc:docMk/>
            <pc:sldMk cId="0" sldId="256"/>
            <ac:picMk id="9" creationId="{00000000-0000-0000-0000-000000000000}"/>
          </ac:picMkLst>
        </pc:picChg>
        <pc:picChg chg="del">
          <ac:chgData name="Dimitra Vlachou" userId="S::wp124@drc.ngo::03beefe5-df39-4efd-9b8d-0d3a0505fbb3" providerId="AD" clId="Web-{B8F92C5C-3B44-E18E-0D2A-6F3D49DF4028}" dt="2023-05-23T07:37:35.128" v="10"/>
          <ac:picMkLst>
            <pc:docMk/>
            <pc:sldMk cId="0" sldId="256"/>
            <ac:picMk id="12" creationId="{00000000-0000-0000-0000-000000000000}"/>
          </ac:picMkLst>
        </pc:picChg>
        <pc:picChg chg="del">
          <ac:chgData name="Dimitra Vlachou" userId="S::wp124@drc.ngo::03beefe5-df39-4efd-9b8d-0d3a0505fbb3" providerId="AD" clId="Web-{B8F92C5C-3B44-E18E-0D2A-6F3D49DF4028}" dt="2023-05-23T07:37:36.691" v="11"/>
          <ac:picMkLst>
            <pc:docMk/>
            <pc:sldMk cId="0" sldId="256"/>
            <ac:picMk id="13" creationId="{00000000-0000-0000-0000-000000000000}"/>
          </ac:picMkLst>
        </pc:picChg>
        <pc:picChg chg="del">
          <ac:chgData name="Dimitra Vlachou" userId="S::wp124@drc.ngo::03beefe5-df39-4efd-9b8d-0d3a0505fbb3" providerId="AD" clId="Web-{B8F92C5C-3B44-E18E-0D2A-6F3D49DF4028}" dt="2023-05-23T07:37:38.785" v="12"/>
          <ac:picMkLst>
            <pc:docMk/>
            <pc:sldMk cId="0" sldId="256"/>
            <ac:picMk id="14" creationId="{00000000-0000-0000-0000-000000000000}"/>
          </ac:picMkLst>
        </pc:picChg>
      </pc:sldChg>
    </pc:docChg>
  </pc:docChgLst>
  <pc:docChgLst>
    <pc:chgData name="Vasileios Papageorgas" userId="71ae12d9-c60f-4bd4-898a-0b5905b5f43d" providerId="ADAL" clId="{0A2A86FE-CDBB-4FE8-A242-A39BE14786D8}"/>
    <pc:docChg chg="undo custSel modSld">
      <pc:chgData name="Vasileios Papageorgas" userId="71ae12d9-c60f-4bd4-898a-0b5905b5f43d" providerId="ADAL" clId="{0A2A86FE-CDBB-4FE8-A242-A39BE14786D8}" dt="2023-01-18T08:46:57.896" v="180" actId="1076"/>
      <pc:docMkLst>
        <pc:docMk/>
      </pc:docMkLst>
      <pc:sldChg chg="delSp modSp mod">
        <pc:chgData name="Vasileios Papageorgas" userId="71ae12d9-c60f-4bd4-898a-0b5905b5f43d" providerId="ADAL" clId="{0A2A86FE-CDBB-4FE8-A242-A39BE14786D8}" dt="2023-01-18T08:46:57.896" v="180" actId="1076"/>
        <pc:sldMkLst>
          <pc:docMk/>
          <pc:sldMk cId="0" sldId="256"/>
        </pc:sldMkLst>
        <pc:spChg chg="mod">
          <ac:chgData name="Vasileios Papageorgas" userId="71ae12d9-c60f-4bd4-898a-0b5905b5f43d" providerId="ADAL" clId="{0A2A86FE-CDBB-4FE8-A242-A39BE14786D8}" dt="2023-01-18T08:45:02.984" v="169" actId="14100"/>
          <ac:spMkLst>
            <pc:docMk/>
            <pc:sldMk cId="0" sldId="256"/>
            <ac:spMk id="5" creationId="{00000000-0000-0000-0000-000000000000}"/>
          </ac:spMkLst>
        </pc:spChg>
        <pc:spChg chg="mod">
          <ac:chgData name="Vasileios Papageorgas" userId="71ae12d9-c60f-4bd4-898a-0b5905b5f43d" providerId="ADAL" clId="{0A2A86FE-CDBB-4FE8-A242-A39BE14786D8}" dt="2023-01-18T08:46:38.319" v="177" actId="108"/>
          <ac:spMkLst>
            <pc:docMk/>
            <pc:sldMk cId="0" sldId="256"/>
            <ac:spMk id="18" creationId="{00000000-0000-0000-0000-000000000000}"/>
          </ac:spMkLst>
        </pc:spChg>
        <pc:spChg chg="mod">
          <ac:chgData name="Vasileios Papageorgas" userId="71ae12d9-c60f-4bd4-898a-0b5905b5f43d" providerId="ADAL" clId="{0A2A86FE-CDBB-4FE8-A242-A39BE14786D8}" dt="2023-01-18T08:46:50.400" v="178" actId="1076"/>
          <ac:spMkLst>
            <pc:docMk/>
            <pc:sldMk cId="0" sldId="256"/>
            <ac:spMk id="19" creationId="{00000000-0000-0000-0000-000000000000}"/>
          </ac:spMkLst>
        </pc:spChg>
        <pc:spChg chg="mod">
          <ac:chgData name="Vasileios Papageorgas" userId="71ae12d9-c60f-4bd4-898a-0b5905b5f43d" providerId="ADAL" clId="{0A2A86FE-CDBB-4FE8-A242-A39BE14786D8}" dt="2023-01-18T08:46:54.016" v="179" actId="1076"/>
          <ac:spMkLst>
            <pc:docMk/>
            <pc:sldMk cId="0" sldId="256"/>
            <ac:spMk id="20" creationId="{00000000-0000-0000-0000-000000000000}"/>
          </ac:spMkLst>
        </pc:spChg>
        <pc:spChg chg="mod">
          <ac:chgData name="Vasileios Papageorgas" userId="71ae12d9-c60f-4bd4-898a-0b5905b5f43d" providerId="ADAL" clId="{0A2A86FE-CDBB-4FE8-A242-A39BE14786D8}" dt="2023-01-18T08:46:57.896" v="180" actId="1076"/>
          <ac:spMkLst>
            <pc:docMk/>
            <pc:sldMk cId="0" sldId="256"/>
            <ac:spMk id="21" creationId="{00000000-0000-0000-0000-000000000000}"/>
          </ac:spMkLst>
        </pc:spChg>
        <pc:picChg chg="mod">
          <ac:chgData name="Vasileios Papageorgas" userId="71ae12d9-c60f-4bd4-898a-0b5905b5f43d" providerId="ADAL" clId="{0A2A86FE-CDBB-4FE8-A242-A39BE14786D8}" dt="2023-01-18T08:45:17.289" v="173" actId="1076"/>
          <ac:picMkLst>
            <pc:docMk/>
            <pc:sldMk cId="0" sldId="256"/>
            <ac:picMk id="6" creationId="{00000000-0000-0000-0000-000000000000}"/>
          </ac:picMkLst>
        </pc:picChg>
        <pc:picChg chg="mod">
          <ac:chgData name="Vasileios Papageorgas" userId="71ae12d9-c60f-4bd4-898a-0b5905b5f43d" providerId="ADAL" clId="{0A2A86FE-CDBB-4FE8-A242-A39BE14786D8}" dt="2023-01-18T08:45:12.201" v="172" actId="1076"/>
          <ac:picMkLst>
            <pc:docMk/>
            <pc:sldMk cId="0" sldId="256"/>
            <ac:picMk id="7" creationId="{00000000-0000-0000-0000-000000000000}"/>
          </ac:picMkLst>
        </pc:picChg>
        <pc:picChg chg="mod">
          <ac:chgData name="Vasileios Papageorgas" userId="71ae12d9-c60f-4bd4-898a-0b5905b5f43d" providerId="ADAL" clId="{0A2A86FE-CDBB-4FE8-A242-A39BE14786D8}" dt="2023-01-18T08:45:09.652" v="171" actId="1076"/>
          <ac:picMkLst>
            <pc:docMk/>
            <pc:sldMk cId="0" sldId="256"/>
            <ac:picMk id="8" creationId="{00000000-0000-0000-0000-000000000000}"/>
          </ac:picMkLst>
        </pc:picChg>
        <pc:picChg chg="mod">
          <ac:chgData name="Vasileios Papageorgas" userId="71ae12d9-c60f-4bd4-898a-0b5905b5f43d" providerId="ADAL" clId="{0A2A86FE-CDBB-4FE8-A242-A39BE14786D8}" dt="2023-01-18T08:45:07.032" v="170" actId="1076"/>
          <ac:picMkLst>
            <pc:docMk/>
            <pc:sldMk cId="0" sldId="256"/>
            <ac:picMk id="9" creationId="{00000000-0000-0000-0000-000000000000}"/>
          </ac:picMkLst>
        </pc:picChg>
        <pc:picChg chg="del mod">
          <ac:chgData name="Vasileios Papageorgas" userId="71ae12d9-c60f-4bd4-898a-0b5905b5f43d" providerId="ADAL" clId="{0A2A86FE-CDBB-4FE8-A242-A39BE14786D8}" dt="2023-01-18T08:45:47.455" v="174" actId="478"/>
          <ac:picMkLst>
            <pc:docMk/>
            <pc:sldMk cId="0" sldId="256"/>
            <ac:picMk id="11" creationId="{00000000-0000-0000-0000-000000000000}"/>
          </ac:picMkLst>
        </pc:picChg>
      </pc:sldChg>
    </pc:docChg>
  </pc:docChgLst>
  <pc:docChgLst>
    <pc:chgData name="Dimitra Vlachou" userId="S::wp124@drc.ngo::03beefe5-df39-4efd-9b8d-0d3a0505fbb3" providerId="AD" clId="Web-{C3A35312-734B-CE18-4506-AE3F84E101EC}"/>
    <pc:docChg chg="modSld">
      <pc:chgData name="Dimitra Vlachou" userId="S::wp124@drc.ngo::03beefe5-df39-4efd-9b8d-0d3a0505fbb3" providerId="AD" clId="Web-{C3A35312-734B-CE18-4506-AE3F84E101EC}" dt="2023-05-23T09:31:32.997" v="0" actId="14100"/>
      <pc:docMkLst>
        <pc:docMk/>
      </pc:docMkLst>
      <pc:sldChg chg="modSp">
        <pc:chgData name="Dimitra Vlachou" userId="S::wp124@drc.ngo::03beefe5-df39-4efd-9b8d-0d3a0505fbb3" providerId="AD" clId="Web-{C3A35312-734B-CE18-4506-AE3F84E101EC}" dt="2023-05-23T09:31:32.997" v="0" actId="14100"/>
        <pc:sldMkLst>
          <pc:docMk/>
          <pc:sldMk cId="0" sldId="256"/>
        </pc:sldMkLst>
        <pc:spChg chg="mod">
          <ac:chgData name="Dimitra Vlachou" userId="S::wp124@drc.ngo::03beefe5-df39-4efd-9b8d-0d3a0505fbb3" providerId="AD" clId="Web-{C3A35312-734B-CE18-4506-AE3F84E101EC}" dt="2023-05-23T09:31:32.997" v="0" actId="14100"/>
          <ac:spMkLst>
            <pc:docMk/>
            <pc:sldMk cId="0" sldId="256"/>
            <ac:spMk id="22" creationId="{22E87A00-5A2B-4E27-FD77-6EE7BB8CAC63}"/>
          </ac:spMkLst>
        </pc:spChg>
      </pc:sldChg>
    </pc:docChg>
  </pc:docChgLst>
  <pc:docChgLst>
    <pc:chgData name="Christina Svolianiti" userId="7897484b-6a54-4d9d-9e80-4d5e9944812c" providerId="ADAL" clId="{BCD00166-6BD7-491C-84EC-71F61C39B966}"/>
    <pc:docChg chg="modSld">
      <pc:chgData name="Christina Svolianiti" userId="7897484b-6a54-4d9d-9e80-4d5e9944812c" providerId="ADAL" clId="{BCD00166-6BD7-491C-84EC-71F61C39B966}" dt="2023-01-17T13:20:58.504" v="453" actId="14100"/>
      <pc:docMkLst>
        <pc:docMk/>
      </pc:docMkLst>
      <pc:sldChg chg="modSp mod">
        <pc:chgData name="Christina Svolianiti" userId="7897484b-6a54-4d9d-9e80-4d5e9944812c" providerId="ADAL" clId="{BCD00166-6BD7-491C-84EC-71F61C39B966}" dt="2023-01-17T13:20:58.504" v="453" actId="14100"/>
        <pc:sldMkLst>
          <pc:docMk/>
          <pc:sldMk cId="0" sldId="256"/>
        </pc:sldMkLst>
        <pc:spChg chg="mod">
          <ac:chgData name="Christina Svolianiti" userId="7897484b-6a54-4d9d-9e80-4d5e9944812c" providerId="ADAL" clId="{BCD00166-6BD7-491C-84EC-71F61C39B966}" dt="2023-01-17T13:20:58.504" v="453" actId="14100"/>
          <ac:spMkLst>
            <pc:docMk/>
            <pc:sldMk cId="0" sldId="256"/>
            <ac:spMk id="18" creationId="{00000000-0000-0000-0000-000000000000}"/>
          </ac:spMkLst>
        </pc:spChg>
        <pc:picChg chg="mod">
          <ac:chgData name="Christina Svolianiti" userId="7897484b-6a54-4d9d-9e80-4d5e9944812c" providerId="ADAL" clId="{BCD00166-6BD7-491C-84EC-71F61C39B966}" dt="2023-01-17T13:19:53.842" v="439" actId="14100"/>
          <ac:picMkLst>
            <pc:docMk/>
            <pc:sldMk cId="0" sldId="256"/>
            <ac:picMk id="1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161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3058" y="156080"/>
            <a:ext cx="1569718" cy="1092299"/>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891" y="2018827"/>
            <a:ext cx="378610" cy="398692"/>
          </a:xfrm>
          <a:prstGeom prst="rect">
            <a:avLst/>
          </a:prstGeom>
        </p:spPr>
      </p:pic>
      <p:pic>
        <p:nvPicPr>
          <p:cNvPr id="10" name="Picture 10"/>
          <p:cNvPicPr>
            <a:picLocks noChangeAspect="1"/>
          </p:cNvPicPr>
          <p:nvPr/>
        </p:nvPicPr>
        <p:blipFill>
          <a:blip r:embed="rId5">
            <a:alphaModFix amt="30000"/>
          </a:blip>
          <a:srcRect l="11273" r="11273"/>
          <a:stretch>
            <a:fillRect/>
          </a:stretch>
        </p:blipFill>
        <p:spPr>
          <a:xfrm rot="5400000">
            <a:off x="1803886" y="5190701"/>
            <a:ext cx="10692000" cy="310598"/>
          </a:xfrm>
          <a:prstGeom prst="rect">
            <a:avLst/>
          </a:prstGeom>
        </p:spPr>
      </p:pic>
      <p:sp>
        <p:nvSpPr>
          <p:cNvPr id="15" name="TextBox 15"/>
          <p:cNvSpPr txBox="1"/>
          <p:nvPr/>
        </p:nvSpPr>
        <p:spPr>
          <a:xfrm>
            <a:off x="2072494" y="1191229"/>
            <a:ext cx="3763155" cy="529845"/>
          </a:xfrm>
          <a:prstGeom prst="rect">
            <a:avLst/>
          </a:prstGeom>
        </p:spPr>
        <p:txBody>
          <a:bodyPr wrap="square" lIns="0" tIns="0" rIns="0" bIns="0" rtlCol="0" anchor="t">
            <a:spAutoFit/>
          </a:bodyPr>
          <a:lstStyle/>
          <a:p>
            <a:pPr algn="ctr">
              <a:lnSpc>
                <a:spcPts val="4395"/>
              </a:lnSpc>
              <a:spcBef>
                <a:spcPct val="0"/>
              </a:spcBef>
            </a:pPr>
            <a:r>
              <a:rPr lang="en-US" sz="3139" dirty="0">
                <a:solidFill>
                  <a:srgbClr val="FFFFFF"/>
                </a:solidFill>
                <a:latin typeface="Source Sans Pro"/>
              </a:rPr>
              <a:t>DRC Greece Helpline​</a:t>
            </a:r>
          </a:p>
        </p:txBody>
      </p:sp>
      <p:sp>
        <p:nvSpPr>
          <p:cNvPr id="11" name="TextBox 10">
            <a:extLst>
              <a:ext uri="{FF2B5EF4-FFF2-40B4-BE49-F238E27FC236}">
                <a16:creationId xmlns:a16="http://schemas.microsoft.com/office/drawing/2014/main" id="{89BC23DD-35E4-8701-1D1D-925E64E94E5E}"/>
              </a:ext>
            </a:extLst>
          </p:cNvPr>
          <p:cNvSpPr txBox="1"/>
          <p:nvPr/>
        </p:nvSpPr>
        <p:spPr>
          <a:xfrm>
            <a:off x="296519" y="2018505"/>
            <a:ext cx="6777347"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dirty="0">
                <a:solidFill>
                  <a:schemeClr val="bg1"/>
                </a:solidFill>
              </a:rPr>
              <a:t>We are very sad to inform you that DRC </a:t>
            </a:r>
            <a:r>
              <a:rPr lang="en-US" sz="2000" b="1" dirty="0">
                <a:solidFill>
                  <a:schemeClr val="bg1"/>
                </a:solidFill>
              </a:rPr>
              <a:t>Greece’s</a:t>
            </a:r>
            <a:r>
              <a:rPr lang="en-GB" sz="2000" b="1" dirty="0">
                <a:solidFill>
                  <a:schemeClr val="bg1"/>
                </a:solidFill>
              </a:rPr>
              <a:t> Help Line services will be discontinued as of 31st of May 2023. Direct calls and access to DRC’s Telegram chatbots will not be available after this date. </a:t>
            </a:r>
            <a:endParaRPr lang="en-US" sz="2000">
              <a:solidFill>
                <a:schemeClr val="bg1"/>
              </a:solidFill>
              <a:ea typeface="Calibri"/>
              <a:cs typeface="Calibri"/>
            </a:endParaRPr>
          </a:p>
          <a:p>
            <a:pPr algn="ctr"/>
            <a:endParaRPr lang="en-GB" sz="2000" b="1" dirty="0">
              <a:solidFill>
                <a:schemeClr val="bg1"/>
              </a:solidFill>
              <a:ea typeface="Calibri"/>
              <a:cs typeface="Calibri"/>
            </a:endParaRPr>
          </a:p>
          <a:p>
            <a:pPr algn="ctr"/>
            <a:r>
              <a:rPr lang="en-GB" sz="2000" b="1" dirty="0">
                <a:solidFill>
                  <a:schemeClr val="bg1"/>
                </a:solidFill>
              </a:rPr>
              <a:t>For your convenience, you may reach out to the following actors, which provide similar services:  </a:t>
            </a:r>
            <a:endParaRPr lang="en-GB" sz="2000">
              <a:solidFill>
                <a:schemeClr val="bg1"/>
              </a:solidFill>
              <a:ea typeface="Calibri"/>
              <a:cs typeface="Calibri"/>
            </a:endParaRPr>
          </a:p>
          <a:p>
            <a:pPr algn="just"/>
            <a:endParaRPr lang="en-GB" dirty="0">
              <a:solidFill>
                <a:schemeClr val="bg1"/>
              </a:solidFill>
              <a:ea typeface="Calibri"/>
              <a:cs typeface="Calibri"/>
            </a:endParaRPr>
          </a:p>
        </p:txBody>
      </p:sp>
      <p:sp>
        <p:nvSpPr>
          <p:cNvPr id="22" name="TextBox 21">
            <a:extLst>
              <a:ext uri="{FF2B5EF4-FFF2-40B4-BE49-F238E27FC236}">
                <a16:creationId xmlns:a16="http://schemas.microsoft.com/office/drawing/2014/main" id="{22E87A00-5A2B-4E27-FD77-6EE7BB8CAC63}"/>
              </a:ext>
            </a:extLst>
          </p:cNvPr>
          <p:cNvSpPr txBox="1"/>
          <p:nvPr/>
        </p:nvSpPr>
        <p:spPr>
          <a:xfrm>
            <a:off x="249947" y="4957662"/>
            <a:ext cx="6765788"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highlight>
                  <a:srgbClr val="C0C0C0"/>
                </a:highlight>
              </a:rPr>
              <a:t>1. Refugee Info Greece</a:t>
            </a:r>
            <a:r>
              <a:rPr lang="en-GB" dirty="0">
                <a:solidFill>
                  <a:schemeClr val="bg1"/>
                </a:solidFill>
              </a:rPr>
              <a:t> is an online platform that provides up-to-date information about rights and available services for refugees and asylum seekers in Greece in many languages including Ukrainian. You may also send your questions on the messenger app of Refugee Info Facebook Page.</a:t>
            </a:r>
            <a:endParaRPr lang="en-GB" dirty="0">
              <a:solidFill>
                <a:schemeClr val="bg1"/>
              </a:solidFill>
              <a:ea typeface="Calibri"/>
              <a:cs typeface="Calibri"/>
            </a:endParaRPr>
          </a:p>
          <a:p>
            <a:endParaRPr lang="en-GB" dirty="0">
              <a:solidFill>
                <a:schemeClr val="bg1"/>
              </a:solidFill>
              <a:ea typeface="Calibri"/>
              <a:cs typeface="Calibri"/>
            </a:endParaRPr>
          </a:p>
          <a:p>
            <a:r>
              <a:rPr lang="en-GB" sz="2000" b="1" dirty="0">
                <a:highlight>
                  <a:srgbClr val="C0C0C0"/>
                </a:highlight>
              </a:rPr>
              <a:t>2. Greek Red Cross Hotline:</a:t>
            </a:r>
            <a:r>
              <a:rPr lang="en-GB" sz="2000" dirty="0">
                <a:solidFill>
                  <a:schemeClr val="bg1"/>
                </a:solidFill>
              </a:rPr>
              <a:t> </a:t>
            </a:r>
            <a:r>
              <a:rPr lang="en-GB" dirty="0">
                <a:solidFill>
                  <a:schemeClr val="bg1"/>
                </a:solidFill>
              </a:rPr>
              <a:t>You may call at </a:t>
            </a:r>
            <a:r>
              <a:rPr lang="en-US" dirty="0">
                <a:solidFill>
                  <a:schemeClr val="bg1"/>
                </a:solidFill>
              </a:rPr>
              <a:t>+302105140440 &amp; +306934724893 (WhatsApp/Viber calls) from </a:t>
            </a:r>
            <a:r>
              <a:rPr lang="en-GB" dirty="0">
                <a:solidFill>
                  <a:schemeClr val="bg1"/>
                </a:solidFill>
              </a:rPr>
              <a:t>08.00 to 20.00 Monday to Friday. ​Support and information in Russian language: ​</a:t>
            </a:r>
            <a:endParaRPr lang="en-GB" dirty="0">
              <a:solidFill>
                <a:schemeClr val="bg1"/>
              </a:solidFill>
              <a:ea typeface="Calibri"/>
              <a:cs typeface="Calibri"/>
            </a:endParaRPr>
          </a:p>
          <a:p>
            <a:pPr marL="342900">
              <a:buAutoNum type="alphaLcPeriod"/>
            </a:pPr>
            <a:r>
              <a:rPr lang="en-GB" dirty="0">
                <a:solidFill>
                  <a:schemeClr val="bg1"/>
                </a:solidFill>
              </a:rPr>
              <a:t>Information about the situation in Greece (mainland and islands), seeking asylum, residence permits, legal status and rights of refugees. ​</a:t>
            </a:r>
            <a:endParaRPr lang="en-GB" dirty="0">
              <a:solidFill>
                <a:schemeClr val="bg1"/>
              </a:solidFill>
              <a:ea typeface="Calibri"/>
              <a:cs typeface="Calibri"/>
            </a:endParaRPr>
          </a:p>
          <a:p>
            <a:pPr marL="342900">
              <a:buAutoNum type="alphaLcPeriod"/>
            </a:pPr>
            <a:r>
              <a:rPr lang="en-GB" dirty="0">
                <a:solidFill>
                  <a:schemeClr val="bg1"/>
                </a:solidFill>
              </a:rPr>
              <a:t>Information and referrals on issues such as food and material aid, healthcare, housing, legal assistance, and economic support.</a:t>
            </a:r>
            <a:endParaRPr lang="en-GB" dirty="0">
              <a:solidFill>
                <a:schemeClr val="bg1"/>
              </a:solidFill>
              <a:ea typeface="Calibri"/>
              <a:cs typeface="Calibri"/>
            </a:endParaRPr>
          </a:p>
          <a:p>
            <a:pPr marL="342900">
              <a:buAutoNum type="alphaLcPeriod"/>
            </a:pPr>
            <a:r>
              <a:rPr lang="en-GB" dirty="0">
                <a:solidFill>
                  <a:schemeClr val="bg1"/>
                </a:solidFill>
              </a:rPr>
              <a:t>Information about state agencies</a:t>
            </a:r>
            <a:r>
              <a:rPr lang="en-GB" dirty="0"/>
              <a:t> </a:t>
            </a:r>
            <a:r>
              <a:rPr lang="en-GB" dirty="0">
                <a:solidFill>
                  <a:schemeClr val="bg1"/>
                </a:solidFill>
              </a:rPr>
              <a:t>and non-governmental organizations</a:t>
            </a:r>
            <a:r>
              <a:rPr lang="en-GB" dirty="0"/>
              <a:t> </a:t>
            </a:r>
            <a:r>
              <a:rPr lang="en-GB" dirty="0">
                <a:solidFill>
                  <a:schemeClr val="bg1"/>
                </a:solidFill>
              </a:rPr>
              <a:t>(NGOs). ​</a:t>
            </a:r>
            <a:endParaRPr lang="en-GB" dirty="0">
              <a:solidFill>
                <a:schemeClr val="bg1"/>
              </a:solidFill>
              <a:ea typeface="Calibri"/>
              <a:cs typeface="Calibri"/>
            </a:endParaRPr>
          </a:p>
          <a:p>
            <a:pPr marL="342900">
              <a:buAutoNum type="alphaLcPeriod"/>
            </a:pPr>
            <a:r>
              <a:rPr lang="en-GB" dirty="0">
                <a:solidFill>
                  <a:schemeClr val="bg1"/>
                </a:solidFill>
              </a:rPr>
              <a:t>Tele-interpretations with NGOs, state agencies, hospitals and health facilities, public services, etc. ​</a:t>
            </a:r>
            <a:endParaRPr lang="en-GB" dirty="0">
              <a:solidFill>
                <a:schemeClr val="bg1"/>
              </a:solidFill>
              <a:ea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93350d-e6a6-4378-a830-844c6dd1cda9">
      <Terms xmlns="http://schemas.microsoft.com/office/infopath/2007/PartnerControls"/>
    </lcf76f155ced4ddcb4097134ff3c332f>
    <TaxCatchAll xmlns="f1e61881-4dc3-41de-a936-5676112990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3153FC53D10945B1540DE950DDDB34" ma:contentTypeVersion="18" ma:contentTypeDescription="Create a new document." ma:contentTypeScope="" ma:versionID="f67f061cee322ef97ce304674fa9b886">
  <xsd:schema xmlns:xsd="http://www.w3.org/2001/XMLSchema" xmlns:xs="http://www.w3.org/2001/XMLSchema" xmlns:p="http://schemas.microsoft.com/office/2006/metadata/properties" xmlns:ns2="d193350d-e6a6-4378-a830-844c6dd1cda9" xmlns:ns3="0a9e4ba7-8103-4ea1-a1c8-245875d8cf0b" xmlns:ns4="f1e61881-4dc3-41de-a936-56761129905a" targetNamespace="http://schemas.microsoft.com/office/2006/metadata/properties" ma:root="true" ma:fieldsID="2ed14fedb03bbf3ebd6c6f310893a690" ns2:_="" ns3:_="" ns4:_="">
    <xsd:import namespace="d193350d-e6a6-4378-a830-844c6dd1cda9"/>
    <xsd:import namespace="0a9e4ba7-8103-4ea1-a1c8-245875d8cf0b"/>
    <xsd:import namespace="f1e61881-4dc3-41de-a936-5676112990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3350d-e6a6-4378-a830-844c6dd1cda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AutoTags" ma:index="7" nillable="true" ma:displayName="Tags" ma:internalName="MediaServiceAutoTags" ma:readOnly="true">
      <xsd:simpleType>
        <xsd:restriction base="dms:Text"/>
      </xsd:simpleType>
    </xsd:element>
    <xsd:element name="MediaServiceOCR" ma:index="8" nillable="true" ma:displayName="Extracted Text" ma:internalName="MediaServiceOCR" ma:readOnly="true">
      <xsd:simpleType>
        <xsd:restriction base="dms:Note">
          <xsd:maxLength value="255"/>
        </xsd:restriction>
      </xsd:simpleType>
    </xsd:element>
    <xsd:element name="MediaServiceLocation" ma:index="10" nillable="true" ma:displayName="Location" ma:internalName="MediaServiceLocatio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9e4ba7-8103-4ea1-a1c8-245875d8cf0b"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1881-4dc3-41de-a936-56761129905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9f5f81f-304f-41ad-8b7e-fd6ce98f10b5}" ma:internalName="TaxCatchAll" ma:showField="CatchAllData" ma:web="f1e61881-4dc3-41de-a936-5676112990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6CC693-C51F-4C0F-A75D-126328683FD0}">
  <ds:schemaRefs>
    <ds:schemaRef ds:uri="http://schemas.openxmlformats.org/package/2006/metadata/core-properties"/>
    <ds:schemaRef ds:uri="0a9e4ba7-8103-4ea1-a1c8-245875d8cf0b"/>
    <ds:schemaRef ds:uri="d193350d-e6a6-4378-a830-844c6dd1cda9"/>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f1e61881-4dc3-41de-a936-56761129905a"/>
    <ds:schemaRef ds:uri="http://www.w3.org/XML/1998/namespace"/>
  </ds:schemaRefs>
</ds:datastoreItem>
</file>

<file path=customXml/itemProps2.xml><?xml version="1.0" encoding="utf-8"?>
<ds:datastoreItem xmlns:ds="http://schemas.openxmlformats.org/officeDocument/2006/customXml" ds:itemID="{D7D91986-302B-4844-8AC2-6B41930CB894}">
  <ds:schemaRefs>
    <ds:schemaRef ds:uri="http://schemas.microsoft.com/sharepoint/v3/contenttype/forms"/>
  </ds:schemaRefs>
</ds:datastoreItem>
</file>

<file path=customXml/itemProps3.xml><?xml version="1.0" encoding="utf-8"?>
<ds:datastoreItem xmlns:ds="http://schemas.openxmlformats.org/officeDocument/2006/customXml" ds:itemID="{56FC8E04-29A9-4454-AD29-56184D863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3350d-e6a6-4378-a830-844c6dd1cda9"/>
    <ds:schemaRef ds:uri="0a9e4ba7-8103-4ea1-a1c8-245875d8cf0b"/>
    <ds:schemaRef ds:uri="f1e61881-4dc3-41de-a936-567611299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TotalTime>
  <Words>222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Source Sans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RUA flyer </dc:title>
  <cp:lastModifiedBy>Vasileios Papageorgas</cp:lastModifiedBy>
  <cp:revision>118</cp:revision>
  <dcterms:created xsi:type="dcterms:W3CDTF">2006-08-16T00:00:00Z</dcterms:created>
  <dcterms:modified xsi:type="dcterms:W3CDTF">2023-05-24T07:21:01Z</dcterms:modified>
  <dc:identifier>DAFLn86Wk0o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0x010100233153FC53D10945B1540DE950DDDB34</vt:lpwstr>
  </property>
  <property fmtid="{D5CDD505-2E9C-101B-9397-08002B2CF9AE}" pid="3" name="MediaServiceImageTags">
    <vt:lpwstr/>
  </property>
</Properties>
</file>