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7" r:id="rId5"/>
  </p:sldIdLst>
  <p:sldSz cx="7556500" cy="106934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Source Sans Pro" panose="020B050303040302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637CEF-940A-25D3-1109-9FC2F55BE391}" v="6" dt="2023-05-23T09:51:51.430"/>
    <p1510:client id="{7569B2C5-C18B-F657-0E6A-9D44BB8485E5}" v="7" dt="2023-05-23T09:33:49.690"/>
    <p1510:client id="{8628B8FD-2CF2-105B-8ED5-A7C5A26CFFB5}" v="215" dt="2023-05-23T09:28:59.096"/>
    <p1510:client id="{B9F71ADA-62A7-6514-18BF-BF84BC5FB9D4}" v="8" dt="2023-05-23T09:41:16.8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59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Svolianiti" userId="7897484b-6a54-4d9d-9e80-4d5e9944812c" providerId="ADAL" clId="{D691EA9C-0C6E-41A9-9176-50C18F5AE706}"/>
    <pc:docChg chg="undo custSel modSld">
      <pc:chgData name="Christina Svolianiti" userId="7897484b-6a54-4d9d-9e80-4d5e9944812c" providerId="ADAL" clId="{D691EA9C-0C6E-41A9-9176-50C18F5AE706}" dt="2023-01-18T11:03:22.617" v="420" actId="20577"/>
      <pc:docMkLst>
        <pc:docMk/>
      </pc:docMkLst>
      <pc:sldChg chg="delSp modSp mod">
        <pc:chgData name="Christina Svolianiti" userId="7897484b-6a54-4d9d-9e80-4d5e9944812c" providerId="ADAL" clId="{D691EA9C-0C6E-41A9-9176-50C18F5AE706}" dt="2023-01-18T11:03:22.617" v="420" actId="20577"/>
        <pc:sldMkLst>
          <pc:docMk/>
          <pc:sldMk cId="0" sldId="257"/>
        </pc:sldMkLst>
        <pc:spChg chg="mod">
          <ac:chgData name="Christina Svolianiti" userId="7897484b-6a54-4d9d-9e80-4d5e9944812c" providerId="ADAL" clId="{D691EA9C-0C6E-41A9-9176-50C18F5AE706}" dt="2023-01-18T11:03:22.617" v="420" actId="20577"/>
          <ac:spMkLst>
            <pc:docMk/>
            <pc:sldMk cId="0" sldId="257"/>
            <ac:spMk id="5" creationId="{00000000-0000-0000-0000-000000000000}"/>
          </ac:spMkLst>
        </pc:spChg>
        <pc:spChg chg="mod">
          <ac:chgData name="Christina Svolianiti" userId="7897484b-6a54-4d9d-9e80-4d5e9944812c" providerId="ADAL" clId="{D691EA9C-0C6E-41A9-9176-50C18F5AE706}" dt="2023-01-18T11:03:05.643" v="419" actId="20577"/>
          <ac:spMkLst>
            <pc:docMk/>
            <pc:sldMk cId="0" sldId="257"/>
            <ac:spMk id="15" creationId="{00000000-0000-0000-0000-000000000000}"/>
          </ac:spMkLst>
        </pc:spChg>
        <pc:spChg chg="mod">
          <ac:chgData name="Christina Svolianiti" userId="7897484b-6a54-4d9d-9e80-4d5e9944812c" providerId="ADAL" clId="{D691EA9C-0C6E-41A9-9176-50C18F5AE706}" dt="2023-01-18T11:02:18.649" v="378" actId="1076"/>
          <ac:spMkLst>
            <pc:docMk/>
            <pc:sldMk cId="0" sldId="257"/>
            <ac:spMk id="16" creationId="{00000000-0000-0000-0000-000000000000}"/>
          </ac:spMkLst>
        </pc:spChg>
        <pc:spChg chg="mod">
          <ac:chgData name="Christina Svolianiti" userId="7897484b-6a54-4d9d-9e80-4d5e9944812c" providerId="ADAL" clId="{D691EA9C-0C6E-41A9-9176-50C18F5AE706}" dt="2023-01-18T11:02:23.491" v="379" actId="1076"/>
          <ac:spMkLst>
            <pc:docMk/>
            <pc:sldMk cId="0" sldId="257"/>
            <ac:spMk id="17" creationId="{00000000-0000-0000-0000-000000000000}"/>
          </ac:spMkLst>
        </pc:spChg>
        <pc:spChg chg="mod">
          <ac:chgData name="Christina Svolianiti" userId="7897484b-6a54-4d9d-9e80-4d5e9944812c" providerId="ADAL" clId="{D691EA9C-0C6E-41A9-9176-50C18F5AE706}" dt="2023-01-18T11:02:30.231" v="380" actId="1076"/>
          <ac:spMkLst>
            <pc:docMk/>
            <pc:sldMk cId="0" sldId="257"/>
            <ac:spMk id="18" creationId="{00000000-0000-0000-0000-000000000000}"/>
          </ac:spMkLst>
        </pc:spChg>
        <pc:picChg chg="del mod">
          <ac:chgData name="Christina Svolianiti" userId="7897484b-6a54-4d9d-9e80-4d5e9944812c" providerId="ADAL" clId="{D691EA9C-0C6E-41A9-9176-50C18F5AE706}" dt="2023-01-18T10:57:53.137" v="203" actId="478"/>
          <ac:picMkLst>
            <pc:docMk/>
            <pc:sldMk cId="0" sldId="257"/>
            <ac:picMk id="11" creationId="{00000000-0000-0000-0000-000000000000}"/>
          </ac:picMkLst>
        </pc:picChg>
        <pc:picChg chg="mod">
          <ac:chgData name="Christina Svolianiti" userId="7897484b-6a54-4d9d-9e80-4d5e9944812c" providerId="ADAL" clId="{D691EA9C-0C6E-41A9-9176-50C18F5AE706}" dt="2023-01-18T11:01:58.680" v="375" actId="1076"/>
          <ac:picMkLst>
            <pc:docMk/>
            <pc:sldMk cId="0" sldId="257"/>
            <ac:picMk id="19" creationId="{00000000-0000-0000-0000-000000000000}"/>
          </ac:picMkLst>
        </pc:picChg>
        <pc:picChg chg="mod">
          <ac:chgData name="Christina Svolianiti" userId="7897484b-6a54-4d9d-9e80-4d5e9944812c" providerId="ADAL" clId="{D691EA9C-0C6E-41A9-9176-50C18F5AE706}" dt="2023-01-18T11:02:07.353" v="376" actId="1076"/>
          <ac:picMkLst>
            <pc:docMk/>
            <pc:sldMk cId="0" sldId="257"/>
            <ac:picMk id="20" creationId="{00000000-0000-0000-0000-000000000000}"/>
          </ac:picMkLst>
        </pc:picChg>
        <pc:picChg chg="mod">
          <ac:chgData name="Christina Svolianiti" userId="7897484b-6a54-4d9d-9e80-4d5e9944812c" providerId="ADAL" clId="{D691EA9C-0C6E-41A9-9176-50C18F5AE706}" dt="2023-01-18T11:02:13.792" v="377" actId="1076"/>
          <ac:picMkLst>
            <pc:docMk/>
            <pc:sldMk cId="0" sldId="257"/>
            <ac:picMk id="21" creationId="{00000000-0000-0000-0000-000000000000}"/>
          </ac:picMkLst>
        </pc:picChg>
      </pc:sldChg>
    </pc:docChg>
  </pc:docChgLst>
  <pc:docChgLst>
    <pc:chgData name="Dimitra Vlachou" userId="S::wp124@drc.ngo::03beefe5-df39-4efd-9b8d-0d3a0505fbb3" providerId="AD" clId="Web-{09637CEF-940A-25D3-1109-9FC2F55BE391}"/>
    <pc:docChg chg="modSld">
      <pc:chgData name="Dimitra Vlachou" userId="S::wp124@drc.ngo::03beefe5-df39-4efd-9b8d-0d3a0505fbb3" providerId="AD" clId="Web-{09637CEF-940A-25D3-1109-9FC2F55BE391}" dt="2023-05-23T09:51:51.430" v="4" actId="20577"/>
      <pc:docMkLst>
        <pc:docMk/>
      </pc:docMkLst>
      <pc:sldChg chg="modSp">
        <pc:chgData name="Dimitra Vlachou" userId="S::wp124@drc.ngo::03beefe5-df39-4efd-9b8d-0d3a0505fbb3" providerId="AD" clId="Web-{09637CEF-940A-25D3-1109-9FC2F55BE391}" dt="2023-05-23T09:51:51.430" v="4" actId="20577"/>
        <pc:sldMkLst>
          <pc:docMk/>
          <pc:sldMk cId="0" sldId="257"/>
        </pc:sldMkLst>
        <pc:spChg chg="mod">
          <ac:chgData name="Dimitra Vlachou" userId="S::wp124@drc.ngo::03beefe5-df39-4efd-9b8d-0d3a0505fbb3" providerId="AD" clId="Web-{09637CEF-940A-25D3-1109-9FC2F55BE391}" dt="2023-05-23T09:51:51.430" v="4" actId="20577"/>
          <ac:spMkLst>
            <pc:docMk/>
            <pc:sldMk cId="0" sldId="257"/>
            <ac:spMk id="22" creationId="{FCE7E82E-C306-6282-B0CA-66F63F0D14FA}"/>
          </ac:spMkLst>
        </pc:spChg>
      </pc:sldChg>
    </pc:docChg>
  </pc:docChgLst>
  <pc:docChgLst>
    <pc:chgData name="Dimitra Vlachou" userId="S::wp124@drc.ngo::03beefe5-df39-4efd-9b8d-0d3a0505fbb3" providerId="AD" clId="Web-{8628B8FD-2CF2-105B-8ED5-A7C5A26CFFB5}"/>
    <pc:docChg chg="modSld">
      <pc:chgData name="Dimitra Vlachou" userId="S::wp124@drc.ngo::03beefe5-df39-4efd-9b8d-0d3a0505fbb3" providerId="AD" clId="Web-{8628B8FD-2CF2-105B-8ED5-A7C5A26CFFB5}" dt="2023-05-23T09:28:59.096" v="141" actId="20577"/>
      <pc:docMkLst>
        <pc:docMk/>
      </pc:docMkLst>
      <pc:sldChg chg="addSp delSp modSp">
        <pc:chgData name="Dimitra Vlachou" userId="S::wp124@drc.ngo::03beefe5-df39-4efd-9b8d-0d3a0505fbb3" providerId="AD" clId="Web-{8628B8FD-2CF2-105B-8ED5-A7C5A26CFFB5}" dt="2023-05-23T09:28:59.096" v="141" actId="20577"/>
        <pc:sldMkLst>
          <pc:docMk/>
          <pc:sldMk cId="0" sldId="257"/>
        </pc:sldMkLst>
        <pc:spChg chg="del mod">
          <ac:chgData name="Dimitra Vlachou" userId="S::wp124@drc.ngo::03beefe5-df39-4efd-9b8d-0d3a0505fbb3" providerId="AD" clId="Web-{8628B8FD-2CF2-105B-8ED5-A7C5A26CFFB5}" dt="2023-05-23T09:18:17.798" v="4"/>
          <ac:spMkLst>
            <pc:docMk/>
            <pc:sldMk cId="0" sldId="257"/>
            <ac:spMk id="5" creationId="{00000000-0000-0000-0000-000000000000}"/>
          </ac:spMkLst>
        </pc:spChg>
        <pc:spChg chg="add mod">
          <ac:chgData name="Dimitra Vlachou" userId="S::wp124@drc.ngo::03beefe5-df39-4efd-9b8d-0d3a0505fbb3" providerId="AD" clId="Web-{8628B8FD-2CF2-105B-8ED5-A7C5A26CFFB5}" dt="2023-05-23T09:24:49.062" v="71" actId="14100"/>
          <ac:spMkLst>
            <pc:docMk/>
            <pc:sldMk cId="0" sldId="257"/>
            <ac:spMk id="11" creationId="{99302738-32E5-C89A-3766-021C0CB86F63}"/>
          </ac:spMkLst>
        </pc:spChg>
        <pc:spChg chg="del">
          <ac:chgData name="Dimitra Vlachou" userId="S::wp124@drc.ngo::03beefe5-df39-4efd-9b8d-0d3a0505fbb3" providerId="AD" clId="Web-{8628B8FD-2CF2-105B-8ED5-A7C5A26CFFB5}" dt="2023-05-23T09:22:48.568" v="57"/>
          <ac:spMkLst>
            <pc:docMk/>
            <pc:sldMk cId="0" sldId="257"/>
            <ac:spMk id="13" creationId="{00000000-0000-0000-0000-000000000000}"/>
          </ac:spMkLst>
        </pc:spChg>
        <pc:spChg chg="del mod">
          <ac:chgData name="Dimitra Vlachou" userId="S::wp124@drc.ngo::03beefe5-df39-4efd-9b8d-0d3a0505fbb3" providerId="AD" clId="Web-{8628B8FD-2CF2-105B-8ED5-A7C5A26CFFB5}" dt="2023-05-23T09:18:27.689" v="16"/>
          <ac:spMkLst>
            <pc:docMk/>
            <pc:sldMk cId="0" sldId="257"/>
            <ac:spMk id="14" creationId="{00000000-0000-0000-0000-000000000000}"/>
          </ac:spMkLst>
        </pc:spChg>
        <pc:spChg chg="del mod">
          <ac:chgData name="Dimitra Vlachou" userId="S::wp124@drc.ngo::03beefe5-df39-4efd-9b8d-0d3a0505fbb3" providerId="AD" clId="Web-{8628B8FD-2CF2-105B-8ED5-A7C5A26CFFB5}" dt="2023-05-23T09:18:30.096" v="18"/>
          <ac:spMkLst>
            <pc:docMk/>
            <pc:sldMk cId="0" sldId="257"/>
            <ac:spMk id="15" creationId="{00000000-0000-0000-0000-000000000000}"/>
          </ac:spMkLst>
        </pc:spChg>
        <pc:spChg chg="del">
          <ac:chgData name="Dimitra Vlachou" userId="S::wp124@drc.ngo::03beefe5-df39-4efd-9b8d-0d3a0505fbb3" providerId="AD" clId="Web-{8628B8FD-2CF2-105B-8ED5-A7C5A26CFFB5}" dt="2023-05-23T09:18:37.346" v="21"/>
          <ac:spMkLst>
            <pc:docMk/>
            <pc:sldMk cId="0" sldId="257"/>
            <ac:spMk id="16" creationId="{00000000-0000-0000-0000-000000000000}"/>
          </ac:spMkLst>
        </pc:spChg>
        <pc:spChg chg="del">
          <ac:chgData name="Dimitra Vlachou" userId="S::wp124@drc.ngo::03beefe5-df39-4efd-9b8d-0d3a0505fbb3" providerId="AD" clId="Web-{8628B8FD-2CF2-105B-8ED5-A7C5A26CFFB5}" dt="2023-05-23T09:18:34.862" v="20"/>
          <ac:spMkLst>
            <pc:docMk/>
            <pc:sldMk cId="0" sldId="257"/>
            <ac:spMk id="17" creationId="{00000000-0000-0000-0000-000000000000}"/>
          </ac:spMkLst>
        </pc:spChg>
        <pc:spChg chg="del">
          <ac:chgData name="Dimitra Vlachou" userId="S::wp124@drc.ngo::03beefe5-df39-4efd-9b8d-0d3a0505fbb3" providerId="AD" clId="Web-{8628B8FD-2CF2-105B-8ED5-A7C5A26CFFB5}" dt="2023-05-23T09:18:34.299" v="19"/>
          <ac:spMkLst>
            <pc:docMk/>
            <pc:sldMk cId="0" sldId="257"/>
            <ac:spMk id="18" creationId="{00000000-0000-0000-0000-000000000000}"/>
          </ac:spMkLst>
        </pc:spChg>
        <pc:spChg chg="add mod">
          <ac:chgData name="Dimitra Vlachou" userId="S::wp124@drc.ngo::03beefe5-df39-4efd-9b8d-0d3a0505fbb3" providerId="AD" clId="Web-{8628B8FD-2CF2-105B-8ED5-A7C5A26CFFB5}" dt="2023-05-23T09:28:59.096" v="141" actId="20577"/>
          <ac:spMkLst>
            <pc:docMk/>
            <pc:sldMk cId="0" sldId="257"/>
            <ac:spMk id="22" creationId="{FCE7E82E-C306-6282-B0CA-66F63F0D14FA}"/>
          </ac:spMkLst>
        </pc:spChg>
        <pc:picChg chg="del">
          <ac:chgData name="Dimitra Vlachou" userId="S::wp124@drc.ngo::03beefe5-df39-4efd-9b8d-0d3a0505fbb3" providerId="AD" clId="Web-{8628B8FD-2CF2-105B-8ED5-A7C5A26CFFB5}" dt="2023-05-23T09:18:05.359" v="1"/>
          <ac:picMkLst>
            <pc:docMk/>
            <pc:sldMk cId="0" sldId="257"/>
            <ac:picMk id="3" creationId="{00000000-0000-0000-0000-000000000000}"/>
          </ac:picMkLst>
        </pc:picChg>
        <pc:picChg chg="del">
          <ac:chgData name="Dimitra Vlachou" userId="S::wp124@drc.ngo::03beefe5-df39-4efd-9b8d-0d3a0505fbb3" providerId="AD" clId="Web-{8628B8FD-2CF2-105B-8ED5-A7C5A26CFFB5}" dt="2023-05-23T09:18:00.156" v="0"/>
          <ac:picMkLst>
            <pc:docMk/>
            <pc:sldMk cId="0" sldId="257"/>
            <ac:picMk id="4" creationId="{00000000-0000-0000-0000-000000000000}"/>
          </ac:picMkLst>
        </pc:picChg>
        <pc:picChg chg="del">
          <ac:chgData name="Dimitra Vlachou" userId="S::wp124@drc.ngo::03beefe5-df39-4efd-9b8d-0d3a0505fbb3" providerId="AD" clId="Web-{8628B8FD-2CF2-105B-8ED5-A7C5A26CFFB5}" dt="2023-05-23T09:18:18.001" v="7"/>
          <ac:picMkLst>
            <pc:docMk/>
            <pc:sldMk cId="0" sldId="257"/>
            <ac:picMk id="6" creationId="{00000000-0000-0000-0000-000000000000}"/>
          </ac:picMkLst>
        </pc:picChg>
        <pc:picChg chg="del">
          <ac:chgData name="Dimitra Vlachou" userId="S::wp124@drc.ngo::03beefe5-df39-4efd-9b8d-0d3a0505fbb3" providerId="AD" clId="Web-{8628B8FD-2CF2-105B-8ED5-A7C5A26CFFB5}" dt="2023-05-23T09:18:17.940" v="6"/>
          <ac:picMkLst>
            <pc:docMk/>
            <pc:sldMk cId="0" sldId="257"/>
            <ac:picMk id="7" creationId="{00000000-0000-0000-0000-000000000000}"/>
          </ac:picMkLst>
        </pc:picChg>
        <pc:picChg chg="del">
          <ac:chgData name="Dimitra Vlachou" userId="S::wp124@drc.ngo::03beefe5-df39-4efd-9b8d-0d3a0505fbb3" providerId="AD" clId="Web-{8628B8FD-2CF2-105B-8ED5-A7C5A26CFFB5}" dt="2023-05-23T09:18:17.892" v="5"/>
          <ac:picMkLst>
            <pc:docMk/>
            <pc:sldMk cId="0" sldId="257"/>
            <ac:picMk id="8" creationId="{00000000-0000-0000-0000-000000000000}"/>
          </ac:picMkLst>
        </pc:picChg>
        <pc:picChg chg="mod">
          <ac:chgData name="Dimitra Vlachou" userId="S::wp124@drc.ngo::03beefe5-df39-4efd-9b8d-0d3a0505fbb3" providerId="AD" clId="Web-{8628B8FD-2CF2-105B-8ED5-A7C5A26CFFB5}" dt="2023-05-23T09:24:25.982" v="70" actId="1076"/>
          <ac:picMkLst>
            <pc:docMk/>
            <pc:sldMk cId="0" sldId="257"/>
            <ac:picMk id="9" creationId="{00000000-0000-0000-0000-000000000000}"/>
          </ac:picMkLst>
        </pc:picChg>
        <pc:picChg chg="del">
          <ac:chgData name="Dimitra Vlachou" userId="S::wp124@drc.ngo::03beefe5-df39-4efd-9b8d-0d3a0505fbb3" providerId="AD" clId="Web-{8628B8FD-2CF2-105B-8ED5-A7C5A26CFFB5}" dt="2023-05-23T09:18:23.986" v="12"/>
          <ac:picMkLst>
            <pc:docMk/>
            <pc:sldMk cId="0" sldId="257"/>
            <ac:picMk id="19" creationId="{00000000-0000-0000-0000-000000000000}"/>
          </ac:picMkLst>
        </pc:picChg>
        <pc:picChg chg="del">
          <ac:chgData name="Dimitra Vlachou" userId="S::wp124@drc.ngo::03beefe5-df39-4efd-9b8d-0d3a0505fbb3" providerId="AD" clId="Web-{8628B8FD-2CF2-105B-8ED5-A7C5A26CFFB5}" dt="2023-05-23T09:18:20.454" v="10"/>
          <ac:picMkLst>
            <pc:docMk/>
            <pc:sldMk cId="0" sldId="257"/>
            <ac:picMk id="20" creationId="{00000000-0000-0000-0000-000000000000}"/>
          </ac:picMkLst>
        </pc:picChg>
        <pc:picChg chg="del">
          <ac:chgData name="Dimitra Vlachou" userId="S::wp124@drc.ngo::03beefe5-df39-4efd-9b8d-0d3a0505fbb3" providerId="AD" clId="Web-{8628B8FD-2CF2-105B-8ED5-A7C5A26CFFB5}" dt="2023-05-23T09:18:21.017" v="11"/>
          <ac:picMkLst>
            <pc:docMk/>
            <pc:sldMk cId="0" sldId="257"/>
            <ac:picMk id="21" creationId="{00000000-0000-0000-0000-000000000000}"/>
          </ac:picMkLst>
        </pc:picChg>
      </pc:sldChg>
    </pc:docChg>
  </pc:docChgLst>
  <pc:docChgLst>
    <pc:chgData name="Dimitra Vlachou" userId="S::wp124@drc.ngo::03beefe5-df39-4efd-9b8d-0d3a0505fbb3" providerId="AD" clId="Web-{B9F71ADA-62A7-6514-18BF-BF84BC5FB9D4}"/>
    <pc:docChg chg="modSld">
      <pc:chgData name="Dimitra Vlachou" userId="S::wp124@drc.ngo::03beefe5-df39-4efd-9b8d-0d3a0505fbb3" providerId="AD" clId="Web-{B9F71ADA-62A7-6514-18BF-BF84BC5FB9D4}" dt="2023-05-23T09:41:16.875" v="5" actId="20577"/>
      <pc:docMkLst>
        <pc:docMk/>
      </pc:docMkLst>
      <pc:sldChg chg="modSp">
        <pc:chgData name="Dimitra Vlachou" userId="S::wp124@drc.ngo::03beefe5-df39-4efd-9b8d-0d3a0505fbb3" providerId="AD" clId="Web-{B9F71ADA-62A7-6514-18BF-BF84BC5FB9D4}" dt="2023-05-23T09:41:16.875" v="5" actId="20577"/>
        <pc:sldMkLst>
          <pc:docMk/>
          <pc:sldMk cId="0" sldId="257"/>
        </pc:sldMkLst>
        <pc:spChg chg="mod">
          <ac:chgData name="Dimitra Vlachou" userId="S::wp124@drc.ngo::03beefe5-df39-4efd-9b8d-0d3a0505fbb3" providerId="AD" clId="Web-{B9F71ADA-62A7-6514-18BF-BF84BC5FB9D4}" dt="2023-05-23T09:41:16.875" v="5" actId="20577"/>
          <ac:spMkLst>
            <pc:docMk/>
            <pc:sldMk cId="0" sldId="257"/>
            <ac:spMk id="22" creationId="{FCE7E82E-C306-6282-B0CA-66F63F0D14FA}"/>
          </ac:spMkLst>
        </pc:spChg>
      </pc:sldChg>
    </pc:docChg>
  </pc:docChgLst>
  <pc:docChgLst>
    <pc:chgData name="Dimitra Vlachou" userId="S::wp124@drc.ngo::03beefe5-df39-4efd-9b8d-0d3a0505fbb3" providerId="AD" clId="Web-{7569B2C5-C18B-F657-0E6A-9D44BB8485E5}"/>
    <pc:docChg chg="modSld">
      <pc:chgData name="Dimitra Vlachou" userId="S::wp124@drc.ngo::03beefe5-df39-4efd-9b8d-0d3a0505fbb3" providerId="AD" clId="Web-{7569B2C5-C18B-F657-0E6A-9D44BB8485E5}" dt="2023-05-23T09:33:49.690" v="6" actId="1076"/>
      <pc:docMkLst>
        <pc:docMk/>
      </pc:docMkLst>
      <pc:sldChg chg="modSp">
        <pc:chgData name="Dimitra Vlachou" userId="S::wp124@drc.ngo::03beefe5-df39-4efd-9b8d-0d3a0505fbb3" providerId="AD" clId="Web-{7569B2C5-C18B-F657-0E6A-9D44BB8485E5}" dt="2023-05-23T09:33:49.690" v="6" actId="1076"/>
        <pc:sldMkLst>
          <pc:docMk/>
          <pc:sldMk cId="0" sldId="257"/>
        </pc:sldMkLst>
        <pc:spChg chg="mod">
          <ac:chgData name="Dimitra Vlachou" userId="S::wp124@drc.ngo::03beefe5-df39-4efd-9b8d-0d3a0505fbb3" providerId="AD" clId="Web-{7569B2C5-C18B-F657-0E6A-9D44BB8485E5}" dt="2023-05-23T09:33:49.690" v="6" actId="1076"/>
          <ac:spMkLst>
            <pc:docMk/>
            <pc:sldMk cId="0" sldId="257"/>
            <ac:spMk id="11" creationId="{99302738-32E5-C89A-3766-021C0CB86F63}"/>
          </ac:spMkLst>
        </pc:spChg>
        <pc:spChg chg="mod">
          <ac:chgData name="Dimitra Vlachou" userId="S::wp124@drc.ngo::03beefe5-df39-4efd-9b8d-0d3a0505fbb3" providerId="AD" clId="Web-{7569B2C5-C18B-F657-0E6A-9D44BB8485E5}" dt="2023-05-23T09:32:59.610" v="0" actId="1076"/>
          <ac:spMkLst>
            <pc:docMk/>
            <pc:sldMk cId="0" sldId="257"/>
            <ac:spMk id="12" creationId="{00000000-0000-0000-0000-000000000000}"/>
          </ac:spMkLst>
        </pc:spChg>
        <pc:picChg chg="mod">
          <ac:chgData name="Dimitra Vlachou" userId="S::wp124@drc.ngo::03beefe5-df39-4efd-9b8d-0d3a0505fbb3" providerId="AD" clId="Web-{7569B2C5-C18B-F657-0E6A-9D44BB8485E5}" dt="2023-05-23T09:33:40.346" v="5" actId="1076"/>
          <ac:picMkLst>
            <pc:docMk/>
            <pc:sldMk cId="0" sldId="257"/>
            <ac:picMk id="9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1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3058" y="156080"/>
            <a:ext cx="1569718" cy="10922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7873" y="2065901"/>
            <a:ext cx="400109" cy="40011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alphaModFix amt="30000"/>
          </a:blip>
          <a:srcRect l="11273" r="11273"/>
          <a:stretch>
            <a:fillRect/>
          </a:stretch>
        </p:blipFill>
        <p:spPr>
          <a:xfrm rot="5400000">
            <a:off x="1803886" y="5190701"/>
            <a:ext cx="10692000" cy="31059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544124" y="1248532"/>
            <a:ext cx="4095452" cy="529845"/>
          </a:xfrm>
          <a:prstGeom prst="rect">
            <a:avLst/>
          </a:prstGeom>
        </p:spPr>
        <p:txBody>
          <a:bodyPr wrap="square" lIns="0" tIns="0" rIns="0" bIns="0" rtlCol="0" anchor="b">
            <a:spAutoFit/>
          </a:bodyPr>
          <a:lstStyle/>
          <a:p>
            <a:pPr algn="ctr">
              <a:lnSpc>
                <a:spcPts val="4395"/>
              </a:lnSpc>
              <a:spcBef>
                <a:spcPct val="0"/>
              </a:spcBef>
            </a:pPr>
            <a:r>
              <a:rPr lang="en-US" sz="3139" dirty="0">
                <a:solidFill>
                  <a:srgbClr val="FFFFFF"/>
                </a:solidFill>
                <a:latin typeface="Source Sans Pro"/>
              </a:rPr>
              <a:t>DRC Greece Helpline​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302738-32E5-C89A-3766-021C0CB86F63}"/>
              </a:ext>
            </a:extLst>
          </p:cNvPr>
          <p:cNvSpPr txBox="1"/>
          <p:nvPr/>
        </p:nvSpPr>
        <p:spPr>
          <a:xfrm>
            <a:off x="256619" y="2009400"/>
            <a:ext cx="6743698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 сумом повідомляємо, що послуги лінії допомоги DRC </a:t>
            </a:r>
            <a:r>
              <a:rPr lang="uk-UA" sz="2000" b="1" err="1">
                <a:solidFill>
                  <a:schemeClr val="bg1"/>
                </a:solidFill>
              </a:rPr>
              <a:t>Greece</a:t>
            </a:r>
            <a:r>
              <a:rPr lang="uk-UA" sz="2000" b="1" dirty="0">
                <a:solidFill>
                  <a:schemeClr val="bg1"/>
                </a:solidFill>
              </a:rPr>
              <a:t> будуть припинені з 31 травня 2023 року. Прямі дзвінки та доступ до чат-ботів </a:t>
            </a:r>
            <a:r>
              <a:rPr lang="uk-UA" sz="2000" b="1" err="1">
                <a:solidFill>
                  <a:schemeClr val="bg1"/>
                </a:solidFill>
              </a:rPr>
              <a:t>Telegram</a:t>
            </a:r>
            <a:r>
              <a:rPr lang="uk-UA" sz="2000" b="1" dirty="0">
                <a:solidFill>
                  <a:schemeClr val="bg1"/>
                </a:solidFill>
              </a:rPr>
              <a:t> DRC будуть недоступні після цієї дати. </a:t>
            </a:r>
            <a:endParaRPr lang="en-GB" sz="2000" b="1">
              <a:solidFill>
                <a:schemeClr val="bg1"/>
              </a:solidFill>
              <a:cs typeface="Calibri"/>
            </a:endParaRPr>
          </a:p>
          <a:p>
            <a:pPr algn="ctr"/>
            <a:endParaRPr lang="uk-UA" sz="2000" b="1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Для зручності ви можете звернутися до наступних служб, які надають аналогічні послуги:</a:t>
            </a:r>
            <a:r>
              <a:rPr lang="en-GB" sz="2000" b="1" dirty="0">
                <a:solidFill>
                  <a:schemeClr val="bg1"/>
                </a:solidFill>
              </a:rPr>
              <a:t> </a:t>
            </a:r>
            <a:endParaRPr lang="en-GB" sz="2000" b="1">
              <a:solidFill>
                <a:schemeClr val="bg1"/>
              </a:solidFill>
              <a:cs typeface="Calibri"/>
            </a:endParaRPr>
          </a:p>
          <a:p>
            <a:pPr algn="just"/>
            <a:r>
              <a:rPr lang="uk-UA" dirty="0"/>
              <a:t> </a:t>
            </a:r>
            <a:r>
              <a:rPr lang="en-GB" dirty="0"/>
              <a:t> </a:t>
            </a:r>
            <a:endParaRPr lang="en-GB" dirty="0"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E7E82E-C306-6282-B0CA-66F63F0D14FA}"/>
              </a:ext>
            </a:extLst>
          </p:cNvPr>
          <p:cNvSpPr txBox="1"/>
          <p:nvPr/>
        </p:nvSpPr>
        <p:spPr>
          <a:xfrm>
            <a:off x="112457" y="4845748"/>
            <a:ext cx="6815392" cy="58169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2000" b="1" dirty="0">
                <a:highlight>
                  <a:srgbClr val="C0C0C0"/>
                </a:highlight>
              </a:rPr>
              <a:t>1. </a:t>
            </a:r>
            <a:r>
              <a:rPr lang="uk-UA" sz="2000" b="1" err="1">
                <a:highlight>
                  <a:srgbClr val="C0C0C0"/>
                </a:highlight>
              </a:rPr>
              <a:t>Refugee</a:t>
            </a:r>
            <a:r>
              <a:rPr lang="uk-UA" sz="2000" b="1" dirty="0">
                <a:highlight>
                  <a:srgbClr val="C0C0C0"/>
                </a:highlight>
              </a:rPr>
              <a:t> </a:t>
            </a:r>
            <a:r>
              <a:rPr lang="uk-UA" sz="2000" b="1" err="1">
                <a:highlight>
                  <a:srgbClr val="C0C0C0"/>
                </a:highlight>
              </a:rPr>
              <a:t>Info</a:t>
            </a:r>
            <a:r>
              <a:rPr lang="uk-UA" sz="2000" b="1" dirty="0">
                <a:highlight>
                  <a:srgbClr val="C0C0C0"/>
                </a:highlight>
              </a:rPr>
              <a:t> </a:t>
            </a:r>
            <a:r>
              <a:rPr lang="uk-UA" sz="2000" b="1" err="1">
                <a:highlight>
                  <a:srgbClr val="C0C0C0"/>
                </a:highlight>
              </a:rPr>
              <a:t>Greece</a:t>
            </a:r>
            <a:r>
              <a:rPr lang="en-GB" sz="2000" b="1" dirty="0">
                <a:solidFill>
                  <a:schemeClr val="bg1"/>
                </a:solidFill>
              </a:rPr>
              <a:t> </a:t>
            </a:r>
            <a:r>
              <a:rPr lang="en-GB" dirty="0">
                <a:solidFill>
                  <a:schemeClr val="bg1"/>
                </a:solidFill>
              </a:rPr>
              <a:t> </a:t>
            </a:r>
            <a:r>
              <a:rPr lang="uk-UA" dirty="0">
                <a:solidFill>
                  <a:schemeClr val="bg1"/>
                </a:solidFill>
              </a:rPr>
              <a:t>— онлайн-платформа, яка надає актуальну інформацію про права та доступні послуги для біженців та осіб, які шукають притулок у Греції, багатьма мовами, включаючи українську. Ви також можете надіслати свої запитання  на сторінці </a:t>
            </a:r>
            <a:r>
              <a:rPr lang="uk-UA" err="1">
                <a:solidFill>
                  <a:schemeClr val="bg1"/>
                </a:solidFill>
              </a:rPr>
              <a:t>Refugee</a:t>
            </a:r>
            <a:r>
              <a:rPr lang="uk-UA" dirty="0">
                <a:solidFill>
                  <a:schemeClr val="bg1"/>
                </a:solidFill>
              </a:rPr>
              <a:t> </a:t>
            </a:r>
            <a:r>
              <a:rPr lang="uk-UA" err="1">
                <a:solidFill>
                  <a:schemeClr val="bg1"/>
                </a:solidFill>
              </a:rPr>
              <a:t>Info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err="1">
                <a:solidFill>
                  <a:schemeClr val="bg1"/>
                </a:solidFill>
              </a:rPr>
              <a:t>Facebook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err="1">
                <a:solidFill>
                  <a:schemeClr val="bg1"/>
                </a:solidFill>
              </a:rPr>
              <a:t>Page</a:t>
            </a:r>
            <a:r>
              <a:rPr lang="uk-UA" dirty="0">
                <a:solidFill>
                  <a:schemeClr val="bg1"/>
                </a:solidFill>
              </a:rPr>
              <a:t>. </a:t>
            </a:r>
            <a:endParaRPr lang="en-GB" dirty="0">
              <a:solidFill>
                <a:schemeClr val="bg1"/>
              </a:solidFill>
              <a:cs typeface="Calibri"/>
            </a:endParaRPr>
          </a:p>
          <a:p>
            <a:endParaRPr lang="uk-UA" dirty="0">
              <a:solidFill>
                <a:schemeClr val="bg1"/>
              </a:solidFill>
              <a:cs typeface="Calibri"/>
            </a:endParaRPr>
          </a:p>
          <a:p>
            <a:endParaRPr lang="uk-UA" dirty="0">
              <a:solidFill>
                <a:srgbClr val="FFFFFF"/>
              </a:solidFill>
            </a:endParaRPr>
          </a:p>
          <a:p>
            <a:r>
              <a:rPr lang="uk-UA" sz="2000" b="1" dirty="0">
                <a:highlight>
                  <a:srgbClr val="C0C0C0"/>
                </a:highlight>
              </a:rPr>
              <a:t>2. Гаряча лінія Червоного Хреста в Греції:</a:t>
            </a:r>
            <a:r>
              <a:rPr lang="uk-UA" dirty="0">
                <a:solidFill>
                  <a:schemeClr val="bg1"/>
                </a:solidFill>
              </a:rPr>
              <a:t> Ви можете зателефонувати за телефонами +302105140440 &amp; +306934724893 (дзвінки по </a:t>
            </a:r>
            <a:r>
              <a:rPr lang="uk-UA" dirty="0" err="1">
                <a:solidFill>
                  <a:schemeClr val="bg1"/>
                </a:solidFill>
              </a:rPr>
              <a:t>WhatsApp</a:t>
            </a:r>
            <a:r>
              <a:rPr lang="uk-UA" dirty="0">
                <a:solidFill>
                  <a:schemeClr val="bg1"/>
                </a:solidFill>
              </a:rPr>
              <a:t>/</a:t>
            </a:r>
            <a:r>
              <a:rPr lang="uk-UA" dirty="0" err="1">
                <a:solidFill>
                  <a:schemeClr val="bg1"/>
                </a:solidFill>
              </a:rPr>
              <a:t>Viber</a:t>
            </a:r>
            <a:r>
              <a:rPr lang="uk-UA" dirty="0">
                <a:solidFill>
                  <a:schemeClr val="bg1"/>
                </a:solidFill>
              </a:rPr>
              <a:t>) з 08:00 до 20:00 з понеділка по п'ятницю.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 </a:t>
            </a:r>
            <a:r>
              <a:rPr lang="uk-UA">
                <a:solidFill>
                  <a:schemeClr val="bg1"/>
                </a:solidFill>
              </a:rPr>
              <a:t>Підтримка та інформація російською мовою:</a:t>
            </a:r>
            <a:r>
              <a:rPr lang="en-GB">
                <a:solidFill>
                  <a:schemeClr val="bg1"/>
                </a:solidFill>
              </a:rPr>
              <a:t> </a:t>
            </a:r>
            <a:endParaRPr lang="en-GB">
              <a:solidFill>
                <a:schemeClr val="bg1"/>
              </a:solidFill>
              <a:cs typeface="Calibri"/>
            </a:endParaRPr>
          </a:p>
          <a:p>
            <a:r>
              <a:rPr lang="uk-UA" dirty="0">
                <a:solidFill>
                  <a:schemeClr val="bg1"/>
                </a:solidFill>
              </a:rPr>
              <a:t>    </a:t>
            </a:r>
            <a:r>
              <a:rPr lang="uk-UA" sz="2000" dirty="0">
                <a:solidFill>
                  <a:schemeClr val="bg1"/>
                </a:solidFill>
              </a:rPr>
              <a:t>а. </a:t>
            </a:r>
            <a:r>
              <a:rPr lang="uk-UA" dirty="0">
                <a:solidFill>
                  <a:schemeClr val="bg1"/>
                </a:solidFill>
              </a:rPr>
              <a:t>Інформація про ситуацію в Греції (материк та острови), пошуки </a:t>
            </a:r>
            <a:r>
              <a:rPr lang="uk-UA">
                <a:solidFill>
                  <a:schemeClr val="bg1"/>
                </a:solidFill>
              </a:rPr>
              <a:t>притулку, види  на проживання, правовий статус та права біженців.</a:t>
            </a:r>
            <a:r>
              <a:rPr lang="en-GB" dirty="0">
                <a:solidFill>
                  <a:schemeClr val="bg1"/>
                </a:solidFill>
              </a:rPr>
              <a:t> </a:t>
            </a:r>
            <a:endParaRPr lang="en-GB">
              <a:solidFill>
                <a:schemeClr val="bg1"/>
              </a:solidFill>
              <a:cs typeface="Calibri"/>
            </a:endParaRPr>
          </a:p>
          <a:p>
            <a:r>
              <a:rPr lang="uk-UA" dirty="0">
                <a:solidFill>
                  <a:schemeClr val="bg1"/>
                </a:solidFill>
              </a:rPr>
              <a:t>    </a:t>
            </a:r>
            <a:r>
              <a:rPr lang="uk-UA" sz="2000" dirty="0">
                <a:solidFill>
                  <a:schemeClr val="bg1"/>
                </a:solidFill>
              </a:rPr>
              <a:t>б.</a:t>
            </a:r>
            <a:r>
              <a:rPr lang="uk-UA" dirty="0">
                <a:solidFill>
                  <a:schemeClr val="bg1"/>
                </a:solidFill>
              </a:rPr>
              <a:t> Інформація та напрямки з таких питань, як продовольча та матеріальна допомога, охорона здоров'я, житло, юридична допомога та економічна підтримка.</a:t>
            </a:r>
            <a:r>
              <a:rPr lang="en-GB" dirty="0">
                <a:solidFill>
                  <a:schemeClr val="bg1"/>
                </a:solidFill>
              </a:rPr>
              <a:t> </a:t>
            </a:r>
            <a:endParaRPr lang="en-GB" dirty="0">
              <a:solidFill>
                <a:schemeClr val="bg1"/>
              </a:solidFill>
              <a:cs typeface="Calibri"/>
            </a:endParaRPr>
          </a:p>
          <a:p>
            <a:r>
              <a:rPr lang="uk-UA" dirty="0">
                <a:solidFill>
                  <a:schemeClr val="bg1"/>
                </a:solidFill>
              </a:rPr>
              <a:t>    </a:t>
            </a:r>
            <a:r>
              <a:rPr lang="uk-UA" sz="2000" dirty="0">
                <a:solidFill>
                  <a:schemeClr val="bg1"/>
                </a:solidFill>
              </a:rPr>
              <a:t>в. </a:t>
            </a:r>
            <a:r>
              <a:rPr lang="uk-UA" dirty="0">
                <a:solidFill>
                  <a:schemeClr val="bg1"/>
                </a:solidFill>
              </a:rPr>
              <a:t>Інформація про державні органи та недержавні організації .</a:t>
            </a:r>
            <a:r>
              <a:rPr lang="en-GB" dirty="0">
                <a:solidFill>
                  <a:schemeClr val="bg1"/>
                </a:solidFill>
              </a:rPr>
              <a:t> </a:t>
            </a:r>
            <a:endParaRPr lang="en-GB" dirty="0">
              <a:solidFill>
                <a:schemeClr val="bg1"/>
              </a:solidFill>
              <a:cs typeface="Calibri"/>
            </a:endParaRPr>
          </a:p>
          <a:p>
            <a:r>
              <a:rPr lang="uk-UA" dirty="0">
                <a:solidFill>
                  <a:schemeClr val="bg1"/>
                </a:solidFill>
              </a:rPr>
              <a:t>    </a:t>
            </a:r>
            <a:r>
              <a:rPr lang="uk-UA" sz="2000" dirty="0">
                <a:solidFill>
                  <a:schemeClr val="bg1"/>
                </a:solidFill>
              </a:rPr>
              <a:t>д. </a:t>
            </a:r>
            <a:r>
              <a:rPr lang="uk-UA" dirty="0" err="1">
                <a:solidFill>
                  <a:schemeClr val="bg1"/>
                </a:solidFill>
              </a:rPr>
              <a:t>Телепереклади</a:t>
            </a:r>
            <a:r>
              <a:rPr lang="uk-UA" dirty="0">
                <a:solidFill>
                  <a:schemeClr val="bg1"/>
                </a:solidFill>
              </a:rPr>
              <a:t> з недержавними організаціями, державними органами, лікарнями та медичними установами, громадськими послугами тощо.</a:t>
            </a:r>
            <a:r>
              <a:rPr lang="en-GB" dirty="0">
                <a:solidFill>
                  <a:schemeClr val="bg1"/>
                </a:solidFill>
              </a:rPr>
              <a:t> </a:t>
            </a:r>
            <a:endParaRPr lang="en-GB" dirty="0">
              <a:solidFill>
                <a:schemeClr val="bg1"/>
              </a:solidFill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193350d-e6a6-4378-a830-844c6dd1cda9">
      <Terms xmlns="http://schemas.microsoft.com/office/infopath/2007/PartnerControls"/>
    </lcf76f155ced4ddcb4097134ff3c332f>
    <TaxCatchAll xmlns="f1e61881-4dc3-41de-a936-56761129905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3153FC53D10945B1540DE950DDDB34" ma:contentTypeVersion="18" ma:contentTypeDescription="Create a new document." ma:contentTypeScope="" ma:versionID="f67f061cee322ef97ce304674fa9b886">
  <xsd:schema xmlns:xsd="http://www.w3.org/2001/XMLSchema" xmlns:xs="http://www.w3.org/2001/XMLSchema" xmlns:p="http://schemas.microsoft.com/office/2006/metadata/properties" xmlns:ns2="d193350d-e6a6-4378-a830-844c6dd1cda9" xmlns:ns3="0a9e4ba7-8103-4ea1-a1c8-245875d8cf0b" xmlns:ns4="f1e61881-4dc3-41de-a936-56761129905a" targetNamespace="http://schemas.microsoft.com/office/2006/metadata/properties" ma:root="true" ma:fieldsID="2ed14fedb03bbf3ebd6c6f310893a690" ns2:_="" ns3:_="" ns4:_="">
    <xsd:import namespace="d193350d-e6a6-4378-a830-844c6dd1cda9"/>
    <xsd:import namespace="0a9e4ba7-8103-4ea1-a1c8-245875d8cf0b"/>
    <xsd:import namespace="f1e61881-4dc3-41de-a936-5676112990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93350d-e6a6-4378-a830-844c6dd1cd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7" nillable="true" ma:displayName="Tags" ma:internalName="MediaServiceAutoTags" ma:readOnly="true">
      <xsd:simpleType>
        <xsd:restriction base="dms:Text"/>
      </xsd:simpleType>
    </xsd:element>
    <xsd:element name="MediaServiceOCR" ma:index="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0" nillable="true" ma:displayName="Location" ma:internalName="MediaServiceLocatio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b69612-e2cc-4a46-9cbb-ded1a27764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9e4ba7-8103-4ea1-a1c8-245875d8cf0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e61881-4dc3-41de-a936-56761129905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d9f5f81f-304f-41ad-8b7e-fd6ce98f10b5}" ma:internalName="TaxCatchAll" ma:showField="CatchAllData" ma:web="f1e61881-4dc3-41de-a936-5676112990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012CC5-3203-4F04-B91E-8F80AF152078}">
  <ds:schemaRefs>
    <ds:schemaRef ds:uri="http://purl.org/dc/terms/"/>
    <ds:schemaRef ds:uri="http://purl.org/dc/elements/1.1/"/>
    <ds:schemaRef ds:uri="http://schemas.microsoft.com/office/2006/documentManagement/types"/>
    <ds:schemaRef ds:uri="7a45fe95-dd89-4534-9abb-478de7119be6"/>
    <ds:schemaRef ds:uri="http://schemas.openxmlformats.org/package/2006/metadata/core-properties"/>
    <ds:schemaRef ds:uri="http://schemas.microsoft.com/office/2006/metadata/properties"/>
    <ds:schemaRef ds:uri="eaf5622a-c5fe-4a1a-8224-2bf2820ba2dd"/>
    <ds:schemaRef ds:uri="http://schemas.microsoft.com/office/infopath/2007/PartnerControls"/>
    <ds:schemaRef ds:uri="http://www.w3.org/XML/1998/namespace"/>
    <ds:schemaRef ds:uri="http://purl.org/dc/dcmitype/"/>
    <ds:schemaRef ds:uri="d193350d-e6a6-4378-a830-844c6dd1cda9"/>
    <ds:schemaRef ds:uri="f1e61881-4dc3-41de-a936-56761129905a"/>
  </ds:schemaRefs>
</ds:datastoreItem>
</file>

<file path=customXml/itemProps2.xml><?xml version="1.0" encoding="utf-8"?>
<ds:datastoreItem xmlns:ds="http://schemas.openxmlformats.org/officeDocument/2006/customXml" ds:itemID="{68429F84-8C10-4BCB-8F63-2EF445B650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FDE6DA-91D8-4C4A-8BE2-03FA1DF89A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93350d-e6a6-4378-a830-844c6dd1cda9"/>
    <ds:schemaRef ds:uri="0a9e4ba7-8103-4ea1-a1c8-245875d8cf0b"/>
    <ds:schemaRef ds:uri="f1e61881-4dc3-41de-a936-5676112990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125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RUA flyer </dc:title>
  <cp:lastModifiedBy>Christina Svolianiti</cp:lastModifiedBy>
  <cp:revision>85</cp:revision>
  <dcterms:created xsi:type="dcterms:W3CDTF">2006-08-16T00:00:00Z</dcterms:created>
  <dcterms:modified xsi:type="dcterms:W3CDTF">2023-05-23T09:51:55Z</dcterms:modified>
  <dc:identifier>DAFLn86Wk0o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0x010100233153FC53D10945B1540DE950DDDB34</vt:lpwstr>
  </property>
  <property fmtid="{D5CDD505-2E9C-101B-9397-08002B2CF9AE}" pid="3" name="MediaServiceImageTags">
    <vt:lpwstr/>
  </property>
</Properties>
</file>